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9144000" cy="5143500" type="screen16x9"/>
  <p:notesSz cx="6858000" cy="9144000"/>
  <p:embeddedFontLst>
    <p:embeddedFont>
      <p:font typeface="Annie Use Your Telescope" panose="02000000000000000000" pitchFamily="2" charset="0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>
      <p:cViewPr>
        <p:scale>
          <a:sx n="111" d="100"/>
          <a:sy n="111" d="100"/>
        </p:scale>
        <p:origin x="1680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6c3b1e4e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6c3b1e4e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6c3b1e4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6c3b1e4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c3b1e4e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c3b1e4e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c3b1e4e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c3b1e4e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6c3b1e4e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6c3b1e4e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c3b1e4e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c3b1e4e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c3b1e4e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6c3b1e4e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6c3b1e4e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6c3b1e4e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6c3b1e4e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6c3b1e4e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6c3b1e4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6c3b1e4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c3b1e4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c3b1e4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c3b1e4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c3b1e4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93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c3b1e4e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c3b1e4e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6c3b1e4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6c3b1e4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c3b1e4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c3b1e4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6c3b1e4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6c3b1e4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6c3b1e4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6c3b1e4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6c3b1e4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6c3b1e4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c3b1e4e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c3b1e4e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c3b1e4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6c3b1e4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acherspayteachers.com/Store/Kimberly-Geswein-Fonts?aref=2dzdlzo5" TargetMode="External"/><Relationship Id="rId3" Type="http://schemas.openxmlformats.org/officeDocument/2006/relationships/hyperlink" Target="https://www.teacherspayteachers.com/Store/Digital-Mojo?aref=sl36j5g3" TargetMode="External"/><Relationship Id="rId7" Type="http://schemas.openxmlformats.org/officeDocument/2006/relationships/hyperlink" Target="https://www.teacherspayteachers.com/Store/The-Cher-Room?aref=m998yq8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acherspayteachers.com/Store/Teachers-Resource-Force?aref=sl36j5g3" TargetMode="External"/><Relationship Id="rId11" Type="http://schemas.openxmlformats.org/officeDocument/2006/relationships/hyperlink" Target="https://images.app.goo.gl/L12BDTkNcW3jZoWk6" TargetMode="External"/><Relationship Id="rId5" Type="http://schemas.openxmlformats.org/officeDocument/2006/relationships/hyperlink" Target="https://www.teacherspayteachers.com/Store/Julie-Ridge-Designs?aref=sl36j5g3" TargetMode="External"/><Relationship Id="rId10" Type="http://schemas.openxmlformats.org/officeDocument/2006/relationships/hyperlink" Target="https://www.teacherspayteachers.com/Store/Amy-Groesbeck?aref=2dzdlzo5" TargetMode="External"/><Relationship Id="rId4" Type="http://schemas.openxmlformats.org/officeDocument/2006/relationships/hyperlink" Target="https://www.teacherspayteachers.com/Store/Sarah-Pecorino-Illustration?aref=sl36j5g3" TargetMode="External"/><Relationship Id="rId9" Type="http://schemas.openxmlformats.org/officeDocument/2006/relationships/hyperlink" Target="https://www.teacherspayteachers.com/Store/Teach-To-Tell?aref=2dzdlzo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847725"/>
            <a:ext cx="83153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38" y="0"/>
            <a:ext cx="74675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13" y="0"/>
            <a:ext cx="74231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13" y="0"/>
            <a:ext cx="52867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50" y="0"/>
            <a:ext cx="54268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50" y="0"/>
            <a:ext cx="29627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988" y="0"/>
            <a:ext cx="54380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38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6062375" y="174400"/>
            <a:ext cx="3025500" cy="4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9900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Interpreted as:</a:t>
            </a:r>
            <a:endParaRPr sz="2900" b="1">
              <a:solidFill>
                <a:srgbClr val="FF9900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9900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The hypothalamus regulates the function of the pituitary gland.</a:t>
            </a:r>
            <a:endParaRPr sz="2900" b="1">
              <a:solidFill>
                <a:srgbClr val="FF9900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9900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The pituitary gland regulates the function of the other glands.</a:t>
            </a:r>
            <a:endParaRPr sz="2900" b="1">
              <a:solidFill>
                <a:srgbClr val="FF9900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9900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The other glands report back to the hypothalamus.</a:t>
            </a:r>
            <a:endParaRPr sz="2900" b="1">
              <a:solidFill>
                <a:srgbClr val="FF9900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750"/>
            <a:ext cx="8839201" cy="23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8400"/>
            <a:ext cx="8839200" cy="239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300" y="152400"/>
            <a:ext cx="5145394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" y="317125"/>
            <a:ext cx="9052050" cy="45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00" y="418000"/>
            <a:ext cx="5193966" cy="2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2617038" y="42157"/>
            <a:ext cx="3909924" cy="505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2617038" y="42157"/>
            <a:ext cx="3909924" cy="5059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60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311700" y="7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Credits and Copyright</a:t>
            </a:r>
            <a:endParaRPr sz="4800"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311700" y="936400"/>
            <a:ext cx="85206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Black-Eyed Susan Science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Next Generation Science Standards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Digital Mojo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Sarah Pecorino Illustration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Julie Ridge Designs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Teachers Resource Force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The Cher Room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Kimberly Geswein Fonts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Teach To Tell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67753B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Amy Groesbeck</a:t>
            </a:r>
            <a:endParaRPr sz="1400" u="sng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11"/>
              </a:rPr>
              <a:t>https://images.app.goo.gl/L12BDTkNcW3jZoWk6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7731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112050" y="605125"/>
            <a:ext cx="213000" cy="2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9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7650"/>
            <a:ext cx="8839199" cy="408821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212900" y="1098175"/>
            <a:ext cx="190500" cy="24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988" y="0"/>
            <a:ext cx="5484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73" y="0"/>
            <a:ext cx="62066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A40458-8931-494F-A4FE-19B7A3D1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14180" y="1087771"/>
            <a:ext cx="101254" cy="1677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63" y="0"/>
            <a:ext cx="47244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43B13-F50B-C04A-837F-CA4DC9DC7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77" y="1344415"/>
            <a:ext cx="137276" cy="2273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3978A-6DC4-0A4F-B135-AF3248BE5CAA}"/>
              </a:ext>
            </a:extLst>
          </p:cNvPr>
          <p:cNvCxnSpPr/>
          <p:nvPr/>
        </p:nvCxnSpPr>
        <p:spPr>
          <a:xfrm>
            <a:off x="3049648" y="1542123"/>
            <a:ext cx="415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4E3FC11-9A7F-477E-BCE8-EBCD2C49355C}"/>
</file>

<file path=customXml/itemProps2.xml><?xml version="1.0" encoding="utf-8"?>
<ds:datastoreItem xmlns:ds="http://schemas.openxmlformats.org/officeDocument/2006/customXml" ds:itemID="{BCFA21BF-F87D-4F1F-BE87-CF4C6902203C}"/>
</file>

<file path=customXml/itemProps3.xml><?xml version="1.0" encoding="utf-8"?>
<ds:datastoreItem xmlns:ds="http://schemas.openxmlformats.org/officeDocument/2006/customXml" ds:itemID="{AC8E68B4-73AD-47F3-9417-AD5A1BA51DFF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77</Words>
  <Application>Microsoft Macintosh PowerPoint</Application>
  <PresentationFormat>On-screen Show (16:9)</PresentationFormat>
  <Paragraphs>17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Times New Roman</vt:lpstr>
      <vt:lpstr>Arial</vt:lpstr>
      <vt:lpstr>Verdana</vt:lpstr>
      <vt:lpstr>Annie Use Your Telescope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 and Copyright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Cristy McCracken</cp:lastModifiedBy>
  <cp:revision>3</cp:revision>
  <dcterms:modified xsi:type="dcterms:W3CDTF">2022-02-22T02:56:38Z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98300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